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6" r:id="rId5"/>
    <p:sldId id="297" r:id="rId6"/>
    <p:sldId id="261" r:id="rId7"/>
    <p:sldId id="298" r:id="rId8"/>
    <p:sldId id="299" r:id="rId9"/>
    <p:sldId id="300" r:id="rId10"/>
    <p:sldId id="301" r:id="rId11"/>
    <p:sldId id="303" r:id="rId12"/>
    <p:sldId id="304" r:id="rId13"/>
    <p:sldId id="278" r:id="rId14"/>
    <p:sldId id="306" r:id="rId15"/>
    <p:sldId id="307" r:id="rId16"/>
    <p:sldId id="279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A98EB-F2C2-4840-B832-524AD02920B7}" v="110" dt="2025-06-14T15:45:06.830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887" autoAdjust="0"/>
  </p:normalViewPr>
  <p:slideViewPr>
    <p:cSldViewPr snapToGrid="0" showGuides="1">
      <p:cViewPr varScale="1">
        <p:scale>
          <a:sx n="89" d="100"/>
          <a:sy n="89" d="100"/>
        </p:scale>
        <p:origin x="374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thiban gunasekaran" userId="eb180313b0ec273a" providerId="LiveId" clId="{AD4A98EB-F2C2-4840-B832-524AD02920B7}"/>
    <pc:docChg chg="undo custSel addSld delSld modSld sldOrd">
      <pc:chgData name="parthiban gunasekaran" userId="eb180313b0ec273a" providerId="LiveId" clId="{AD4A98EB-F2C2-4840-B832-524AD02920B7}" dt="2025-06-14T15:47:09.376" v="1024" actId="1076"/>
      <pc:docMkLst>
        <pc:docMk/>
      </pc:docMkLst>
      <pc:sldChg chg="addSp modSp mod">
        <pc:chgData name="parthiban gunasekaran" userId="eb180313b0ec273a" providerId="LiveId" clId="{AD4A98EB-F2C2-4840-B832-524AD02920B7}" dt="2025-06-13T17:43:46.509" v="692" actId="1076"/>
        <pc:sldMkLst>
          <pc:docMk/>
          <pc:sldMk cId="3666674671" sldId="261"/>
        </pc:sldMkLst>
        <pc:spChg chg="mod">
          <ac:chgData name="parthiban gunasekaran" userId="eb180313b0ec273a" providerId="LiveId" clId="{AD4A98EB-F2C2-4840-B832-524AD02920B7}" dt="2025-06-13T11:32:22.228" v="203" actId="1076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parthiban gunasekaran" userId="eb180313b0ec273a" providerId="LiveId" clId="{AD4A98EB-F2C2-4840-B832-524AD02920B7}" dt="2025-06-13T11:31:20.237" v="193" actId="1076"/>
          <ac:spMkLst>
            <pc:docMk/>
            <pc:sldMk cId="3666674671" sldId="261"/>
            <ac:spMk id="3" creationId="{A6A33159-D030-2F82-A142-F75940728319}"/>
          </ac:spMkLst>
        </pc:spChg>
        <pc:spChg chg="add mod">
          <ac:chgData name="parthiban gunasekaran" userId="eb180313b0ec273a" providerId="LiveId" clId="{AD4A98EB-F2C2-4840-B832-524AD02920B7}" dt="2025-06-13T17:43:46.509" v="692" actId="1076"/>
          <ac:spMkLst>
            <pc:docMk/>
            <pc:sldMk cId="3666674671" sldId="261"/>
            <ac:spMk id="4" creationId="{DE71508B-187F-605B-B847-8E0D0842557B}"/>
          </ac:spMkLst>
        </pc:spChg>
        <pc:picChg chg="add mod">
          <ac:chgData name="parthiban gunasekaran" userId="eb180313b0ec273a" providerId="LiveId" clId="{AD4A98EB-F2C2-4840-B832-524AD02920B7}" dt="2025-06-13T11:31:16.399" v="192" actId="1076"/>
          <ac:picMkLst>
            <pc:docMk/>
            <pc:sldMk cId="3666674671" sldId="261"/>
            <ac:picMk id="8" creationId="{B7E7B02A-D924-4A77-421D-58703B27F962}"/>
          </ac:picMkLst>
        </pc:picChg>
      </pc:sldChg>
      <pc:sldChg chg="del">
        <pc:chgData name="parthiban gunasekaran" userId="eb180313b0ec273a" providerId="LiveId" clId="{AD4A98EB-F2C2-4840-B832-524AD02920B7}" dt="2025-06-13T17:21:03.228" v="394" actId="2696"/>
        <pc:sldMkLst>
          <pc:docMk/>
          <pc:sldMk cId="1210802199" sldId="262"/>
        </pc:sldMkLst>
      </pc:sldChg>
      <pc:sldChg chg="del">
        <pc:chgData name="parthiban gunasekaran" userId="eb180313b0ec273a" providerId="LiveId" clId="{AD4A98EB-F2C2-4840-B832-524AD02920B7}" dt="2025-06-13T17:21:09.753" v="396" actId="2696"/>
        <pc:sldMkLst>
          <pc:docMk/>
          <pc:sldMk cId="2737241225" sldId="263"/>
        </pc:sldMkLst>
      </pc:sldChg>
      <pc:sldChg chg="del">
        <pc:chgData name="parthiban gunasekaran" userId="eb180313b0ec273a" providerId="LiveId" clId="{AD4A98EB-F2C2-4840-B832-524AD02920B7}" dt="2025-06-13T17:21:06.355" v="395" actId="2696"/>
        <pc:sldMkLst>
          <pc:docMk/>
          <pc:sldMk cId="729609147" sldId="265"/>
        </pc:sldMkLst>
      </pc:sldChg>
      <pc:sldChg chg="add del setBg">
        <pc:chgData name="parthiban gunasekaran" userId="eb180313b0ec273a" providerId="LiveId" clId="{AD4A98EB-F2C2-4840-B832-524AD02920B7}" dt="2025-06-13T17:40:31.468" v="580" actId="2696"/>
        <pc:sldMkLst>
          <pc:docMk/>
          <pc:sldMk cId="952577748" sldId="267"/>
        </pc:sldMkLst>
      </pc:sldChg>
      <pc:sldChg chg="del">
        <pc:chgData name="parthiban gunasekaran" userId="eb180313b0ec273a" providerId="LiveId" clId="{AD4A98EB-F2C2-4840-B832-524AD02920B7}" dt="2025-06-13T17:37:47.117" v="511" actId="2696"/>
        <pc:sldMkLst>
          <pc:docMk/>
          <pc:sldMk cId="3604630649" sldId="267"/>
        </pc:sldMkLst>
      </pc:sldChg>
      <pc:sldChg chg="addSp delSp modSp mod">
        <pc:chgData name="parthiban gunasekaran" userId="eb180313b0ec273a" providerId="LiveId" clId="{AD4A98EB-F2C2-4840-B832-524AD02920B7}" dt="2025-06-14T04:52:45.032" v="967" actId="1076"/>
        <pc:sldMkLst>
          <pc:docMk/>
          <pc:sldMk cId="4259977132" sldId="278"/>
        </pc:sldMkLst>
        <pc:spChg chg="mod">
          <ac:chgData name="parthiban gunasekaran" userId="eb180313b0ec273a" providerId="LiveId" clId="{AD4A98EB-F2C2-4840-B832-524AD02920B7}" dt="2025-06-14T04:52:45.032" v="967" actId="1076"/>
          <ac:spMkLst>
            <pc:docMk/>
            <pc:sldMk cId="4259977132" sldId="278"/>
            <ac:spMk id="2" creationId="{B7545968-70F7-0180-6448-3547E442EF4A}"/>
          </ac:spMkLst>
        </pc:spChg>
        <pc:spChg chg="add del mod">
          <ac:chgData name="parthiban gunasekaran" userId="eb180313b0ec273a" providerId="LiveId" clId="{AD4A98EB-F2C2-4840-B832-524AD02920B7}" dt="2025-06-13T17:20:25.126" v="360" actId="21"/>
          <ac:spMkLst>
            <pc:docMk/>
            <pc:sldMk cId="4259977132" sldId="278"/>
            <ac:spMk id="5" creationId="{E45C316F-2165-D137-38D4-91F744593C5B}"/>
          </ac:spMkLst>
        </pc:spChg>
        <pc:spChg chg="del mod">
          <ac:chgData name="parthiban gunasekaran" userId="eb180313b0ec273a" providerId="LiveId" clId="{AD4A98EB-F2C2-4840-B832-524AD02920B7}" dt="2025-06-13T17:20:17.992" v="358" actId="21"/>
          <ac:spMkLst>
            <pc:docMk/>
            <pc:sldMk cId="4259977132" sldId="278"/>
            <ac:spMk id="8" creationId="{215CE58D-2739-522B-7C3A-6A7C985360C0}"/>
          </ac:spMkLst>
        </pc:spChg>
        <pc:spChg chg="add mod">
          <ac:chgData name="parthiban gunasekaran" userId="eb180313b0ec273a" providerId="LiveId" clId="{AD4A98EB-F2C2-4840-B832-524AD02920B7}" dt="2025-06-14T04:49:08.478" v="947" actId="1076"/>
          <ac:spMkLst>
            <pc:docMk/>
            <pc:sldMk cId="4259977132" sldId="278"/>
            <ac:spMk id="20" creationId="{9D749C24-FCA1-E274-B3B3-332F23027902}"/>
          </ac:spMkLst>
        </pc:spChg>
        <pc:spChg chg="add mod">
          <ac:chgData name="parthiban gunasekaran" userId="eb180313b0ec273a" providerId="LiveId" clId="{AD4A98EB-F2C2-4840-B832-524AD02920B7}" dt="2025-06-13T17:25:58.235" v="480" actId="255"/>
          <ac:spMkLst>
            <pc:docMk/>
            <pc:sldMk cId="4259977132" sldId="278"/>
            <ac:spMk id="21" creationId="{9B679CCC-454A-717B-A1DF-14641A5DD8EE}"/>
          </ac:spMkLst>
        </pc:spChg>
        <pc:graphicFrameChg chg="del">
          <ac:chgData name="parthiban gunasekaran" userId="eb180313b0ec273a" providerId="LiveId" clId="{AD4A98EB-F2C2-4840-B832-524AD02920B7}" dt="2025-06-13T17:20:21.008" v="359" actId="21"/>
          <ac:graphicFrameMkLst>
            <pc:docMk/>
            <pc:sldMk cId="4259977132" sldId="278"/>
            <ac:graphicFrameMk id="3" creationId="{1469BF76-5E71-DF2A-4804-7A26E9D95C80}"/>
          </ac:graphicFrameMkLst>
        </pc:graphicFrameChg>
        <pc:picChg chg="add mod">
          <ac:chgData name="parthiban gunasekaran" userId="eb180313b0ec273a" providerId="LiveId" clId="{AD4A98EB-F2C2-4840-B832-524AD02920B7}" dt="2025-06-13T17:22:06.790" v="399" actId="931"/>
          <ac:picMkLst>
            <pc:docMk/>
            <pc:sldMk cId="4259977132" sldId="278"/>
            <ac:picMk id="7" creationId="{50D9664A-E78E-5756-6E5A-1423DE162207}"/>
          </ac:picMkLst>
        </pc:picChg>
        <pc:picChg chg="add mod">
          <ac:chgData name="parthiban gunasekaran" userId="eb180313b0ec273a" providerId="LiveId" clId="{AD4A98EB-F2C2-4840-B832-524AD02920B7}" dt="2025-06-13T17:22:06.790" v="399" actId="931"/>
          <ac:picMkLst>
            <pc:docMk/>
            <pc:sldMk cId="4259977132" sldId="278"/>
            <ac:picMk id="11" creationId="{42BC59A8-97AE-21B1-DD95-69A2F46CC52B}"/>
          </ac:picMkLst>
        </pc:picChg>
        <pc:picChg chg="add mod">
          <ac:chgData name="parthiban gunasekaran" userId="eb180313b0ec273a" providerId="LiveId" clId="{AD4A98EB-F2C2-4840-B832-524AD02920B7}" dt="2025-06-13T17:22:06.790" v="399" actId="931"/>
          <ac:picMkLst>
            <pc:docMk/>
            <pc:sldMk cId="4259977132" sldId="278"/>
            <ac:picMk id="13" creationId="{87B64972-1114-9530-8C66-108FF90CFEE2}"/>
          </ac:picMkLst>
        </pc:picChg>
        <pc:picChg chg="add mod">
          <ac:chgData name="parthiban gunasekaran" userId="eb180313b0ec273a" providerId="LiveId" clId="{AD4A98EB-F2C2-4840-B832-524AD02920B7}" dt="2025-06-13T17:22:06.790" v="399" actId="931"/>
          <ac:picMkLst>
            <pc:docMk/>
            <pc:sldMk cId="4259977132" sldId="278"/>
            <ac:picMk id="15" creationId="{16D7402F-E709-0C03-3977-4CF243F7B578}"/>
          </ac:picMkLst>
        </pc:picChg>
        <pc:picChg chg="add mod">
          <ac:chgData name="parthiban gunasekaran" userId="eb180313b0ec273a" providerId="LiveId" clId="{AD4A98EB-F2C2-4840-B832-524AD02920B7}" dt="2025-06-13T17:22:34.023" v="402" actId="1076"/>
          <ac:picMkLst>
            <pc:docMk/>
            <pc:sldMk cId="4259977132" sldId="278"/>
            <ac:picMk id="17" creationId="{4A2BC37E-AB1C-40AC-BA3C-8257E5943FB9}"/>
          </ac:picMkLst>
        </pc:picChg>
        <pc:picChg chg="add mod">
          <ac:chgData name="parthiban gunasekaran" userId="eb180313b0ec273a" providerId="LiveId" clId="{AD4A98EB-F2C2-4840-B832-524AD02920B7}" dt="2025-06-13T17:22:57.889" v="405" actId="1076"/>
          <ac:picMkLst>
            <pc:docMk/>
            <pc:sldMk cId="4259977132" sldId="278"/>
            <ac:picMk id="19" creationId="{AE1300C7-BA70-9712-B39B-3581D6136E8A}"/>
          </ac:picMkLst>
        </pc:picChg>
      </pc:sldChg>
      <pc:sldChg chg="addSp modSp mod">
        <pc:chgData name="parthiban gunasekaran" userId="eb180313b0ec273a" providerId="LiveId" clId="{AD4A98EB-F2C2-4840-B832-524AD02920B7}" dt="2025-06-13T17:40:24.168" v="578" actId="1076"/>
        <pc:sldMkLst>
          <pc:docMk/>
          <pc:sldMk cId="3058085568" sldId="279"/>
        </pc:sldMkLst>
        <pc:spChg chg="add mod">
          <ac:chgData name="parthiban gunasekaran" userId="eb180313b0ec273a" providerId="LiveId" clId="{AD4A98EB-F2C2-4840-B832-524AD02920B7}" dt="2025-06-13T17:40:24.168" v="578" actId="1076"/>
          <ac:spMkLst>
            <pc:docMk/>
            <pc:sldMk cId="3058085568" sldId="279"/>
            <ac:spMk id="2" creationId="{62639DF8-42D0-AFDD-6830-675FD7B42BCE}"/>
          </ac:spMkLst>
        </pc:spChg>
        <pc:spChg chg="mod">
          <ac:chgData name="parthiban gunasekaran" userId="eb180313b0ec273a" providerId="LiveId" clId="{AD4A98EB-F2C2-4840-B832-524AD02920B7}" dt="2025-06-13T17:38:23.953" v="517" actId="1076"/>
          <ac:spMkLst>
            <pc:docMk/>
            <pc:sldMk cId="3058085568" sldId="279"/>
            <ac:spMk id="3" creationId="{A0034E89-1952-5288-08A0-70A4A73BE39E}"/>
          </ac:spMkLst>
        </pc:spChg>
      </pc:sldChg>
      <pc:sldChg chg="del">
        <pc:chgData name="parthiban gunasekaran" userId="eb180313b0ec273a" providerId="LiveId" clId="{AD4A98EB-F2C2-4840-B832-524AD02920B7}" dt="2025-06-13T17:40:29.847" v="579" actId="2696"/>
        <pc:sldMkLst>
          <pc:docMk/>
          <pc:sldMk cId="643777997" sldId="280"/>
        </pc:sldMkLst>
      </pc:sldChg>
      <pc:sldChg chg="del">
        <pc:chgData name="parthiban gunasekaran" userId="eb180313b0ec273a" providerId="LiveId" clId="{AD4A98EB-F2C2-4840-B832-524AD02920B7}" dt="2025-06-13T17:21:11.920" v="397" actId="2696"/>
        <pc:sldMkLst>
          <pc:docMk/>
          <pc:sldMk cId="1371737547" sldId="285"/>
        </pc:sldMkLst>
      </pc:sldChg>
      <pc:sldChg chg="addSp delSp modSp del mod">
        <pc:chgData name="parthiban gunasekaran" userId="eb180313b0ec273a" providerId="LiveId" clId="{AD4A98EB-F2C2-4840-B832-524AD02920B7}" dt="2025-06-13T10:40:42.243" v="26" actId="2696"/>
        <pc:sldMkLst>
          <pc:docMk/>
          <pc:sldMk cId="118503823" sldId="286"/>
        </pc:sldMkLst>
        <pc:spChg chg="mod">
          <ac:chgData name="parthiban gunasekaran" userId="eb180313b0ec273a" providerId="LiveId" clId="{AD4A98EB-F2C2-4840-B832-524AD02920B7}" dt="2025-06-13T10:34:15.239" v="5" actId="1076"/>
          <ac:spMkLst>
            <pc:docMk/>
            <pc:sldMk cId="118503823" sldId="286"/>
            <ac:spMk id="3" creationId="{FEECEBD4-35BF-26BB-D438-DA43EBD5EE89}"/>
          </ac:spMkLst>
        </pc:spChg>
        <pc:picChg chg="add del mod">
          <ac:chgData name="parthiban gunasekaran" userId="eb180313b0ec273a" providerId="LiveId" clId="{AD4A98EB-F2C2-4840-B832-524AD02920B7}" dt="2025-06-13T10:39:07.683" v="12" actId="21"/>
          <ac:picMkLst>
            <pc:docMk/>
            <pc:sldMk cId="118503823" sldId="286"/>
            <ac:picMk id="6" creationId="{97582190-99FC-74C8-37D2-E3A2BD3307D0}"/>
          </ac:picMkLst>
        </pc:picChg>
        <pc:picChg chg="add del mod">
          <ac:chgData name="parthiban gunasekaran" userId="eb180313b0ec273a" providerId="LiveId" clId="{AD4A98EB-F2C2-4840-B832-524AD02920B7}" dt="2025-06-13T10:40:26.333" v="23" actId="21"/>
          <ac:picMkLst>
            <pc:docMk/>
            <pc:sldMk cId="118503823" sldId="286"/>
            <ac:picMk id="8" creationId="{B7E7B02A-D924-4A77-421D-58703B27F962}"/>
          </ac:picMkLst>
        </pc:picChg>
      </pc:sldChg>
      <pc:sldChg chg="addSp modSp mod">
        <pc:chgData name="parthiban gunasekaran" userId="eb180313b0ec273a" providerId="LiveId" clId="{AD4A98EB-F2C2-4840-B832-524AD02920B7}" dt="2025-06-14T04:54:32.555" v="974" actId="1076"/>
        <pc:sldMkLst>
          <pc:docMk/>
          <pc:sldMk cId="3751616652" sldId="287"/>
        </pc:sldMkLst>
        <pc:spChg chg="add mod">
          <ac:chgData name="parthiban gunasekaran" userId="eb180313b0ec273a" providerId="LiveId" clId="{AD4A98EB-F2C2-4840-B832-524AD02920B7}" dt="2025-06-13T17:41:21.740" v="589" actId="1076"/>
          <ac:spMkLst>
            <pc:docMk/>
            <pc:sldMk cId="3751616652" sldId="287"/>
            <ac:spMk id="2" creationId="{AECD1A48-91A3-3DB0-8CE6-17BB803F70F5}"/>
          </ac:spMkLst>
        </pc:spChg>
        <pc:spChg chg="mod">
          <ac:chgData name="parthiban gunasekaran" userId="eb180313b0ec273a" providerId="LiveId" clId="{AD4A98EB-F2C2-4840-B832-524AD02920B7}" dt="2025-06-13T17:41:16.841" v="588" actId="1076"/>
          <ac:spMkLst>
            <pc:docMk/>
            <pc:sldMk cId="3751616652" sldId="287"/>
            <ac:spMk id="5" creationId="{22A0D7AA-8A21-B977-56ED-94406F29957C}"/>
          </ac:spMkLst>
        </pc:spChg>
        <pc:spChg chg="mod">
          <ac:chgData name="parthiban gunasekaran" userId="eb180313b0ec273a" providerId="LiveId" clId="{AD4A98EB-F2C2-4840-B832-524AD02920B7}" dt="2025-06-13T17:42:20.963" v="639" actId="20577"/>
          <ac:spMkLst>
            <pc:docMk/>
            <pc:sldMk cId="3751616652" sldId="287"/>
            <ac:spMk id="6" creationId="{54D0A6B8-78EB-52CA-3D46-A46FC880D386}"/>
          </ac:spMkLst>
        </pc:spChg>
        <pc:picChg chg="add mod">
          <ac:chgData name="parthiban gunasekaran" userId="eb180313b0ec273a" providerId="LiveId" clId="{AD4A98EB-F2C2-4840-B832-524AD02920B7}" dt="2025-06-14T04:54:32.555" v="974" actId="1076"/>
          <ac:picMkLst>
            <pc:docMk/>
            <pc:sldMk cId="3751616652" sldId="287"/>
            <ac:picMk id="4" creationId="{3E257CF6-7F03-ECA5-FC7E-5DE65DDBB7C7}"/>
          </ac:picMkLst>
        </pc:picChg>
      </pc:sldChg>
      <pc:sldChg chg="addSp modSp mod">
        <pc:chgData name="parthiban gunasekaran" userId="eb180313b0ec273a" providerId="LiveId" clId="{AD4A98EB-F2C2-4840-B832-524AD02920B7}" dt="2025-06-14T15:47:09.376" v="1024" actId="1076"/>
        <pc:sldMkLst>
          <pc:docMk/>
          <pc:sldMk cId="1282633192" sldId="296"/>
        </pc:sldMkLst>
        <pc:spChg chg="add mod">
          <ac:chgData name="parthiban gunasekaran" userId="eb180313b0ec273a" providerId="LiveId" clId="{AD4A98EB-F2C2-4840-B832-524AD02920B7}" dt="2025-06-14T15:47:09.376" v="1024" actId="1076"/>
          <ac:spMkLst>
            <pc:docMk/>
            <pc:sldMk cId="1282633192" sldId="296"/>
            <ac:spMk id="4" creationId="{F7928B56-FEA9-23D1-7916-F1981DA767C5}"/>
          </ac:spMkLst>
        </pc:spChg>
        <pc:spChg chg="add mod">
          <ac:chgData name="parthiban gunasekaran" userId="eb180313b0ec273a" providerId="LiveId" clId="{AD4A98EB-F2C2-4840-B832-524AD02920B7}" dt="2025-06-14T15:47:05.908" v="1023" actId="1076"/>
          <ac:spMkLst>
            <pc:docMk/>
            <pc:sldMk cId="1282633192" sldId="296"/>
            <ac:spMk id="5" creationId="{9F80C3DD-9640-EB98-AB64-A158DF0C62AE}"/>
          </ac:spMkLst>
        </pc:spChg>
      </pc:sldChg>
      <pc:sldChg chg="addSp modSp mod">
        <pc:chgData name="parthiban gunasekaran" userId="eb180313b0ec273a" providerId="LiveId" clId="{AD4A98EB-F2C2-4840-B832-524AD02920B7}" dt="2025-06-14T15:41:10.468" v="977" actId="20577"/>
        <pc:sldMkLst>
          <pc:docMk/>
          <pc:sldMk cId="3018507327" sldId="297"/>
        </pc:sldMkLst>
        <pc:spChg chg="mod">
          <ac:chgData name="parthiban gunasekaran" userId="eb180313b0ec273a" providerId="LiveId" clId="{AD4A98EB-F2C2-4840-B832-524AD02920B7}" dt="2025-06-13T10:43:50.394" v="49" actId="20577"/>
          <ac:spMkLst>
            <pc:docMk/>
            <pc:sldMk cId="3018507327" sldId="297"/>
            <ac:spMk id="2" creationId="{43C2181D-911C-1343-7267-E35AC86CCA0E}"/>
          </ac:spMkLst>
        </pc:spChg>
        <pc:spChg chg="mod">
          <ac:chgData name="parthiban gunasekaran" userId="eb180313b0ec273a" providerId="LiveId" clId="{AD4A98EB-F2C2-4840-B832-524AD02920B7}" dt="2025-06-13T10:42:53.141" v="46" actId="1076"/>
          <ac:spMkLst>
            <pc:docMk/>
            <pc:sldMk cId="3018507327" sldId="297"/>
            <ac:spMk id="4" creationId="{A7200BE9-E2D2-8CB8-4859-B0EB64DB079B}"/>
          </ac:spMkLst>
        </pc:spChg>
        <pc:spChg chg="mod">
          <ac:chgData name="parthiban gunasekaran" userId="eb180313b0ec273a" providerId="LiveId" clId="{AD4A98EB-F2C2-4840-B832-524AD02920B7}" dt="2025-06-14T15:41:10.468" v="977" actId="20577"/>
          <ac:spMkLst>
            <pc:docMk/>
            <pc:sldMk cId="3018507327" sldId="297"/>
            <ac:spMk id="5" creationId="{B39ECDAD-2A31-2EB7-BEB5-C404A6E113BF}"/>
          </ac:spMkLst>
        </pc:spChg>
        <pc:spChg chg="mod">
          <ac:chgData name="parthiban gunasekaran" userId="eb180313b0ec273a" providerId="LiveId" clId="{AD4A98EB-F2C2-4840-B832-524AD02920B7}" dt="2025-06-13T10:42:48.625" v="45" actId="1076"/>
          <ac:spMkLst>
            <pc:docMk/>
            <pc:sldMk cId="3018507327" sldId="297"/>
            <ac:spMk id="6" creationId="{1D9AE90C-896E-D778-7AC8-E81AE6C530A3}"/>
          </ac:spMkLst>
        </pc:spChg>
        <pc:spChg chg="mod">
          <ac:chgData name="parthiban gunasekaran" userId="eb180313b0ec273a" providerId="LiveId" clId="{AD4A98EB-F2C2-4840-B832-524AD02920B7}" dt="2025-06-13T10:42:26.152" v="43" actId="1076"/>
          <ac:spMkLst>
            <pc:docMk/>
            <pc:sldMk cId="3018507327" sldId="297"/>
            <ac:spMk id="7" creationId="{2549414D-62AE-F837-A93B-D303C7490C9E}"/>
          </ac:spMkLst>
        </pc:spChg>
        <pc:picChg chg="add mod modCrop">
          <ac:chgData name="parthiban gunasekaran" userId="eb180313b0ec273a" providerId="LiveId" clId="{AD4A98EB-F2C2-4840-B832-524AD02920B7}" dt="2025-06-13T10:42:32.270" v="44" actId="1076"/>
          <ac:picMkLst>
            <pc:docMk/>
            <pc:sldMk cId="3018507327" sldId="297"/>
            <ac:picMk id="10" creationId="{2BB795BA-40D8-8AE9-D82D-DDFFE34D5FC6}"/>
          </ac:picMkLst>
        </pc:picChg>
      </pc:sldChg>
      <pc:sldChg chg="addSp delSp modSp add mod">
        <pc:chgData name="parthiban gunasekaran" userId="eb180313b0ec273a" providerId="LiveId" clId="{AD4A98EB-F2C2-4840-B832-524AD02920B7}" dt="2025-06-14T02:55:07.787" v="944" actId="1076"/>
        <pc:sldMkLst>
          <pc:docMk/>
          <pc:sldMk cId="3511504746" sldId="298"/>
        </pc:sldMkLst>
        <pc:spChg chg="mod">
          <ac:chgData name="parthiban gunasekaran" userId="eb180313b0ec273a" providerId="LiveId" clId="{AD4A98EB-F2C2-4840-B832-524AD02920B7}" dt="2025-06-13T11:32:07.205" v="200" actId="255"/>
          <ac:spMkLst>
            <pc:docMk/>
            <pc:sldMk cId="3511504746" sldId="298"/>
            <ac:spMk id="2" creationId="{2360DC5C-67FC-4CD5-053A-E2EBA5CECD44}"/>
          </ac:spMkLst>
        </pc:spChg>
        <pc:spChg chg="mod">
          <ac:chgData name="parthiban gunasekaran" userId="eb180313b0ec273a" providerId="LiveId" clId="{AD4A98EB-F2C2-4840-B832-524AD02920B7}" dt="2025-06-13T11:30:23.354" v="184" actId="255"/>
          <ac:spMkLst>
            <pc:docMk/>
            <pc:sldMk cId="3511504746" sldId="298"/>
            <ac:spMk id="3" creationId="{5A93D060-139B-F883-A86D-94DC1DD6D4F0}"/>
          </ac:spMkLst>
        </pc:spChg>
        <pc:spChg chg="add mod">
          <ac:chgData name="parthiban gunasekaran" userId="eb180313b0ec273a" providerId="LiveId" clId="{AD4A98EB-F2C2-4840-B832-524AD02920B7}" dt="2025-06-13T17:44:29.779" v="725" actId="1076"/>
          <ac:spMkLst>
            <pc:docMk/>
            <pc:sldMk cId="3511504746" sldId="298"/>
            <ac:spMk id="11" creationId="{8D38683D-A790-FDC3-1071-4309D93DB7F9}"/>
          </ac:spMkLst>
        </pc:spChg>
        <pc:graphicFrameChg chg="add del mod">
          <ac:chgData name="parthiban gunasekaran" userId="eb180313b0ec273a" providerId="LiveId" clId="{AD4A98EB-F2C2-4840-B832-524AD02920B7}" dt="2025-06-13T11:00:21.100" v="84" actId="21"/>
          <ac:graphicFrameMkLst>
            <pc:docMk/>
            <pc:sldMk cId="3511504746" sldId="298"/>
            <ac:graphicFrameMk id="6" creationId="{0329E672-6316-7445-E08C-A225A6F59F6D}"/>
          </ac:graphicFrameMkLst>
        </pc:graphicFrameChg>
        <pc:graphicFrameChg chg="add del mod">
          <ac:chgData name="parthiban gunasekaran" userId="eb180313b0ec273a" providerId="LiveId" clId="{AD4A98EB-F2C2-4840-B832-524AD02920B7}" dt="2025-06-14T02:54:39.312" v="941" actId="21"/>
          <ac:graphicFrameMkLst>
            <pc:docMk/>
            <pc:sldMk cId="3511504746" sldId="298"/>
            <ac:graphicFrameMk id="9" creationId="{F93CE078-5E3A-67AD-AE2F-147D64459DE8}"/>
          </ac:graphicFrameMkLst>
        </pc:graphicFrameChg>
        <pc:picChg chg="add mod">
          <ac:chgData name="parthiban gunasekaran" userId="eb180313b0ec273a" providerId="LiveId" clId="{AD4A98EB-F2C2-4840-B832-524AD02920B7}" dt="2025-06-14T02:55:07.787" v="944" actId="1076"/>
          <ac:picMkLst>
            <pc:docMk/>
            <pc:sldMk cId="3511504746" sldId="298"/>
            <ac:picMk id="5" creationId="{5F39DF1B-BA01-C5AF-44F4-D13EB9F48076}"/>
          </ac:picMkLst>
        </pc:picChg>
      </pc:sldChg>
      <pc:sldChg chg="addSp delSp modSp add mod">
        <pc:chgData name="parthiban gunasekaran" userId="eb180313b0ec273a" providerId="LiveId" clId="{AD4A98EB-F2C2-4840-B832-524AD02920B7}" dt="2025-06-13T17:45:29.381" v="759" actId="1076"/>
        <pc:sldMkLst>
          <pc:docMk/>
          <pc:sldMk cId="504339402" sldId="299"/>
        </pc:sldMkLst>
        <pc:spChg chg="mod">
          <ac:chgData name="parthiban gunasekaran" userId="eb180313b0ec273a" providerId="LiveId" clId="{AD4A98EB-F2C2-4840-B832-524AD02920B7}" dt="2025-06-13T11:32:00.331" v="199" actId="255"/>
          <ac:spMkLst>
            <pc:docMk/>
            <pc:sldMk cId="504339402" sldId="299"/>
            <ac:spMk id="2" creationId="{B1372683-61EE-F273-0B27-B96BF1A1D719}"/>
          </ac:spMkLst>
        </pc:spChg>
        <pc:spChg chg="mod">
          <ac:chgData name="parthiban gunasekaran" userId="eb180313b0ec273a" providerId="LiveId" clId="{AD4A98EB-F2C2-4840-B832-524AD02920B7}" dt="2025-06-13T11:30:18.025" v="183" actId="255"/>
          <ac:spMkLst>
            <pc:docMk/>
            <pc:sldMk cId="504339402" sldId="299"/>
            <ac:spMk id="3" creationId="{2F3DD2C2-2733-9CCC-0611-7656D3C86AB6}"/>
          </ac:spMkLst>
        </pc:spChg>
        <pc:spChg chg="add mod">
          <ac:chgData name="parthiban gunasekaran" userId="eb180313b0ec273a" providerId="LiveId" clId="{AD4A98EB-F2C2-4840-B832-524AD02920B7}" dt="2025-06-13T17:45:27.076" v="758" actId="1076"/>
          <ac:spMkLst>
            <pc:docMk/>
            <pc:sldMk cId="504339402" sldId="299"/>
            <ac:spMk id="6" creationId="{14E271F7-9A0F-EAB8-2EC5-358107505497}"/>
          </ac:spMkLst>
        </pc:spChg>
        <pc:graphicFrameChg chg="del">
          <ac:chgData name="parthiban gunasekaran" userId="eb180313b0ec273a" providerId="LiveId" clId="{AD4A98EB-F2C2-4840-B832-524AD02920B7}" dt="2025-06-13T11:20:05.711" v="160" actId="21"/>
          <ac:graphicFrameMkLst>
            <pc:docMk/>
            <pc:sldMk cId="504339402" sldId="299"/>
            <ac:graphicFrameMk id="9" creationId="{BD73C9BD-463B-46C7-6AF6-3E1FB6BC85C9}"/>
          </ac:graphicFrameMkLst>
        </pc:graphicFrameChg>
        <pc:picChg chg="add mod modCrop">
          <ac:chgData name="parthiban gunasekaran" userId="eb180313b0ec273a" providerId="LiveId" clId="{AD4A98EB-F2C2-4840-B832-524AD02920B7}" dt="2025-06-13T17:45:29.381" v="759" actId="1076"/>
          <ac:picMkLst>
            <pc:docMk/>
            <pc:sldMk cId="504339402" sldId="299"/>
            <ac:picMk id="5" creationId="{3F87E03A-A2F2-B6B8-A45B-87F19BF5C699}"/>
          </ac:picMkLst>
        </pc:picChg>
      </pc:sldChg>
      <pc:sldChg chg="addSp delSp modSp add mod">
        <pc:chgData name="parthiban gunasekaran" userId="eb180313b0ec273a" providerId="LiveId" clId="{AD4A98EB-F2C2-4840-B832-524AD02920B7}" dt="2025-06-13T17:46:02.646" v="800" actId="20577"/>
        <pc:sldMkLst>
          <pc:docMk/>
          <pc:sldMk cId="3922621436" sldId="300"/>
        </pc:sldMkLst>
        <pc:spChg chg="mod">
          <ac:chgData name="parthiban gunasekaran" userId="eb180313b0ec273a" providerId="LiveId" clId="{AD4A98EB-F2C2-4840-B832-524AD02920B7}" dt="2025-06-13T11:38:16.533" v="209" actId="1076"/>
          <ac:spMkLst>
            <pc:docMk/>
            <pc:sldMk cId="3922621436" sldId="300"/>
            <ac:spMk id="2" creationId="{E8C4AAAB-4BF7-7D01-878E-92B5338F630A}"/>
          </ac:spMkLst>
        </pc:spChg>
        <pc:spChg chg="mod">
          <ac:chgData name="parthiban gunasekaran" userId="eb180313b0ec273a" providerId="LiveId" clId="{AD4A98EB-F2C2-4840-B832-524AD02920B7}" dt="2025-06-13T11:51:34.388" v="247" actId="12"/>
          <ac:spMkLst>
            <pc:docMk/>
            <pc:sldMk cId="3922621436" sldId="300"/>
            <ac:spMk id="3" creationId="{DEA6C9D8-FF99-3C36-738D-6CE152AB7C78}"/>
          </ac:spMkLst>
        </pc:spChg>
        <pc:spChg chg="add mod">
          <ac:chgData name="parthiban gunasekaran" userId="eb180313b0ec273a" providerId="LiveId" clId="{AD4A98EB-F2C2-4840-B832-524AD02920B7}" dt="2025-06-13T17:46:02.646" v="800" actId="20577"/>
          <ac:spMkLst>
            <pc:docMk/>
            <pc:sldMk cId="3922621436" sldId="300"/>
            <ac:spMk id="9" creationId="{2F22A8ED-6944-2FBC-20E2-30DB7599C4FF}"/>
          </ac:spMkLst>
        </pc:spChg>
        <pc:picChg chg="del">
          <ac:chgData name="parthiban gunasekaran" userId="eb180313b0ec273a" providerId="LiveId" clId="{AD4A98EB-F2C2-4840-B832-524AD02920B7}" dt="2025-06-13T11:28:48.226" v="174" actId="21"/>
          <ac:picMkLst>
            <pc:docMk/>
            <pc:sldMk cId="3922621436" sldId="300"/>
            <ac:picMk id="5" creationId="{2479B822-4270-1312-1DC5-1DD367F91644}"/>
          </ac:picMkLst>
        </pc:picChg>
        <pc:picChg chg="add del mod">
          <ac:chgData name="parthiban gunasekaran" userId="eb180313b0ec273a" providerId="LiveId" clId="{AD4A98EB-F2C2-4840-B832-524AD02920B7}" dt="2025-06-13T11:37:28.899" v="205" actId="21"/>
          <ac:picMkLst>
            <pc:docMk/>
            <pc:sldMk cId="3922621436" sldId="300"/>
            <ac:picMk id="6" creationId="{0408DB5C-2FB5-B55B-A9A1-31ED3D3420FC}"/>
          </ac:picMkLst>
        </pc:picChg>
        <pc:picChg chg="add mod">
          <ac:chgData name="parthiban gunasekaran" userId="eb180313b0ec273a" providerId="LiveId" clId="{AD4A98EB-F2C2-4840-B832-524AD02920B7}" dt="2025-06-13T17:45:34.960" v="760" actId="1076"/>
          <ac:picMkLst>
            <pc:docMk/>
            <pc:sldMk cId="3922621436" sldId="300"/>
            <ac:picMk id="8" creationId="{F10967A1-D7CC-921D-7C0A-953617455E37}"/>
          </ac:picMkLst>
        </pc:picChg>
      </pc:sldChg>
      <pc:sldChg chg="addSp delSp modSp add mod">
        <pc:chgData name="parthiban gunasekaran" userId="eb180313b0ec273a" providerId="LiveId" clId="{AD4A98EB-F2C2-4840-B832-524AD02920B7}" dt="2025-06-13T17:46:38.363" v="814" actId="14100"/>
        <pc:sldMkLst>
          <pc:docMk/>
          <pc:sldMk cId="141337457" sldId="301"/>
        </pc:sldMkLst>
        <pc:spChg chg="mod">
          <ac:chgData name="parthiban gunasekaran" userId="eb180313b0ec273a" providerId="LiveId" clId="{AD4A98EB-F2C2-4840-B832-524AD02920B7}" dt="2025-06-13T11:39:21.439" v="215" actId="1076"/>
          <ac:spMkLst>
            <pc:docMk/>
            <pc:sldMk cId="141337457" sldId="301"/>
            <ac:spMk id="2" creationId="{B43B6C0C-127A-56C6-3543-5199ADCF59B0}"/>
          </ac:spMkLst>
        </pc:spChg>
        <pc:spChg chg="mod">
          <ac:chgData name="parthiban gunasekaran" userId="eb180313b0ec273a" providerId="LiveId" clId="{AD4A98EB-F2C2-4840-B832-524AD02920B7}" dt="2025-06-13T11:39:49.649" v="218" actId="1076"/>
          <ac:spMkLst>
            <pc:docMk/>
            <pc:sldMk cId="141337457" sldId="301"/>
            <ac:spMk id="3" creationId="{4ABC789A-2897-2D6E-C1C4-6F2CC94D3CEA}"/>
          </ac:spMkLst>
        </pc:spChg>
        <pc:spChg chg="add mod">
          <ac:chgData name="parthiban gunasekaran" userId="eb180313b0ec273a" providerId="LiveId" clId="{AD4A98EB-F2C2-4840-B832-524AD02920B7}" dt="2025-06-13T17:46:38.363" v="814" actId="14100"/>
          <ac:spMkLst>
            <pc:docMk/>
            <pc:sldMk cId="141337457" sldId="301"/>
            <ac:spMk id="7" creationId="{8B6A4927-B1B3-C3E0-B1AD-1F5C0D77E18B}"/>
          </ac:spMkLst>
        </pc:spChg>
        <pc:picChg chg="add mod">
          <ac:chgData name="parthiban gunasekaran" userId="eb180313b0ec273a" providerId="LiveId" clId="{AD4A98EB-F2C2-4840-B832-524AD02920B7}" dt="2025-06-13T17:46:09.687" v="801" actId="1076"/>
          <ac:picMkLst>
            <pc:docMk/>
            <pc:sldMk cId="141337457" sldId="301"/>
            <ac:picMk id="5" creationId="{7C03D01A-C0FA-AD7F-F84A-7C975F803440}"/>
          </ac:picMkLst>
        </pc:picChg>
        <pc:picChg chg="del">
          <ac:chgData name="parthiban gunasekaran" userId="eb180313b0ec273a" providerId="LiveId" clId="{AD4A98EB-F2C2-4840-B832-524AD02920B7}" dt="2025-06-13T11:39:25.632" v="216" actId="21"/>
          <ac:picMkLst>
            <pc:docMk/>
            <pc:sldMk cId="141337457" sldId="301"/>
            <ac:picMk id="8" creationId="{9874499F-1E38-BB81-FF61-0DB6B004D169}"/>
          </ac:picMkLst>
        </pc:picChg>
      </pc:sldChg>
      <pc:sldChg chg="add del">
        <pc:chgData name="parthiban gunasekaran" userId="eb180313b0ec273a" providerId="LiveId" clId="{AD4A98EB-F2C2-4840-B832-524AD02920B7}" dt="2025-06-13T17:21:13.681" v="398" actId="2696"/>
        <pc:sldMkLst>
          <pc:docMk/>
          <pc:sldMk cId="2201789877" sldId="302"/>
        </pc:sldMkLst>
      </pc:sldChg>
      <pc:sldChg chg="addSp delSp modSp add mod">
        <pc:chgData name="parthiban gunasekaran" userId="eb180313b0ec273a" providerId="LiveId" clId="{AD4A98EB-F2C2-4840-B832-524AD02920B7}" dt="2025-06-13T17:47:42.106" v="869" actId="1076"/>
        <pc:sldMkLst>
          <pc:docMk/>
          <pc:sldMk cId="3048414921" sldId="303"/>
        </pc:sldMkLst>
        <pc:spChg chg="mod">
          <ac:chgData name="parthiban gunasekaran" userId="eb180313b0ec273a" providerId="LiveId" clId="{AD4A98EB-F2C2-4840-B832-524AD02920B7}" dt="2025-06-13T11:51:50.788" v="248"/>
          <ac:spMkLst>
            <pc:docMk/>
            <pc:sldMk cId="3048414921" sldId="303"/>
            <ac:spMk id="2" creationId="{DB295ACA-DC09-3CB3-B2B0-03690629C684}"/>
          </ac:spMkLst>
        </pc:spChg>
        <pc:spChg chg="del mod">
          <ac:chgData name="parthiban gunasekaran" userId="eb180313b0ec273a" providerId="LiveId" clId="{AD4A98EB-F2C2-4840-B832-524AD02920B7}" dt="2025-06-13T11:52:32.973" v="252" actId="931"/>
          <ac:spMkLst>
            <pc:docMk/>
            <pc:sldMk cId="3048414921" sldId="303"/>
            <ac:spMk id="3" creationId="{D38CC77E-C018-08BA-5FF4-92345ADD0129}"/>
          </ac:spMkLst>
        </pc:spChg>
        <pc:spChg chg="add mod">
          <ac:chgData name="parthiban gunasekaran" userId="eb180313b0ec273a" providerId="LiveId" clId="{AD4A98EB-F2C2-4840-B832-524AD02920B7}" dt="2025-06-13T11:53:42.265" v="330" actId="1076"/>
          <ac:spMkLst>
            <pc:docMk/>
            <pc:sldMk cId="3048414921" sldId="303"/>
            <ac:spMk id="9" creationId="{026BF209-7DD6-D16A-5049-68B2804F1723}"/>
          </ac:spMkLst>
        </pc:spChg>
        <pc:spChg chg="add mod">
          <ac:chgData name="parthiban gunasekaran" userId="eb180313b0ec273a" providerId="LiveId" clId="{AD4A98EB-F2C2-4840-B832-524AD02920B7}" dt="2025-06-13T17:47:42.106" v="869" actId="1076"/>
          <ac:spMkLst>
            <pc:docMk/>
            <pc:sldMk cId="3048414921" sldId="303"/>
            <ac:spMk id="12" creationId="{83D42367-DC5E-8187-9FD1-4C4964021559}"/>
          </ac:spMkLst>
        </pc:spChg>
        <pc:picChg chg="del">
          <ac:chgData name="parthiban gunasekaran" userId="eb180313b0ec273a" providerId="LiveId" clId="{AD4A98EB-F2C2-4840-B832-524AD02920B7}" dt="2025-06-13T11:42:42.513" v="225" actId="21"/>
          <ac:picMkLst>
            <pc:docMk/>
            <pc:sldMk cId="3048414921" sldId="303"/>
            <ac:picMk id="5" creationId="{BCD65B6F-3DDE-8A7F-AD28-30BED3EE6F4A}"/>
          </ac:picMkLst>
        </pc:picChg>
        <pc:picChg chg="add del mod">
          <ac:chgData name="parthiban gunasekaran" userId="eb180313b0ec273a" providerId="LiveId" clId="{AD4A98EB-F2C2-4840-B832-524AD02920B7}" dt="2025-06-13T11:52:13.932" v="251" actId="21"/>
          <ac:picMkLst>
            <pc:docMk/>
            <pc:sldMk cId="3048414921" sldId="303"/>
            <ac:picMk id="6" creationId="{F243FDBB-D8B9-DEE7-5A1D-380CB59A3768}"/>
          </ac:picMkLst>
        </pc:picChg>
        <pc:picChg chg="add mod">
          <ac:chgData name="parthiban gunasekaran" userId="eb180313b0ec273a" providerId="LiveId" clId="{AD4A98EB-F2C2-4840-B832-524AD02920B7}" dt="2025-06-13T17:46:49.278" v="816" actId="1076"/>
          <ac:picMkLst>
            <pc:docMk/>
            <pc:sldMk cId="3048414921" sldId="303"/>
            <ac:picMk id="8" creationId="{84AF8566-4D61-D449-E42F-356A82E25C59}"/>
          </ac:picMkLst>
        </pc:picChg>
      </pc:sldChg>
      <pc:sldChg chg="addSp delSp modSp add mod">
        <pc:chgData name="parthiban gunasekaran" userId="eb180313b0ec273a" providerId="LiveId" clId="{AD4A98EB-F2C2-4840-B832-524AD02920B7}" dt="2025-06-13T17:14:11.646" v="354" actId="14100"/>
        <pc:sldMkLst>
          <pc:docMk/>
          <pc:sldMk cId="1205612873" sldId="304"/>
        </pc:sldMkLst>
        <pc:spChg chg="mod">
          <ac:chgData name="parthiban gunasekaran" userId="eb180313b0ec273a" providerId="LiveId" clId="{AD4A98EB-F2C2-4840-B832-524AD02920B7}" dt="2025-06-13T17:12:35.771" v="334"/>
          <ac:spMkLst>
            <pc:docMk/>
            <pc:sldMk cId="1205612873" sldId="304"/>
            <ac:spMk id="2" creationId="{C0427B2E-6022-CB9B-2519-1131E4330FA8}"/>
          </ac:spMkLst>
        </pc:spChg>
        <pc:spChg chg="add mod">
          <ac:chgData name="parthiban gunasekaran" userId="eb180313b0ec273a" providerId="LiveId" clId="{AD4A98EB-F2C2-4840-B832-524AD02920B7}" dt="2025-06-13T17:14:11.646" v="354" actId="14100"/>
          <ac:spMkLst>
            <pc:docMk/>
            <pc:sldMk cId="1205612873" sldId="304"/>
            <ac:spMk id="4" creationId="{74B17A1F-7CC7-C87D-F142-E91BB5A57EDF}"/>
          </ac:spMkLst>
        </pc:spChg>
        <pc:spChg chg="del mod">
          <ac:chgData name="parthiban gunasekaran" userId="eb180313b0ec273a" providerId="LiveId" clId="{AD4A98EB-F2C2-4840-B832-524AD02920B7}" dt="2025-06-13T17:13:18.152" v="347"/>
          <ac:spMkLst>
            <pc:docMk/>
            <pc:sldMk cId="1205612873" sldId="304"/>
            <ac:spMk id="9" creationId="{36C5EAAF-A63B-5F56-CE9D-598D9E8EB4B1}"/>
          </ac:spMkLst>
        </pc:spChg>
        <pc:picChg chg="add del mod">
          <ac:chgData name="parthiban gunasekaran" userId="eb180313b0ec273a" providerId="LiveId" clId="{AD4A98EB-F2C2-4840-B832-524AD02920B7}" dt="2025-06-13T17:13:02.826" v="343" actId="21"/>
          <ac:picMkLst>
            <pc:docMk/>
            <pc:sldMk cId="1205612873" sldId="304"/>
            <ac:picMk id="5" creationId="{233A539A-1EF4-62C1-76C3-A36D41CB9D63}"/>
          </ac:picMkLst>
        </pc:picChg>
        <pc:picChg chg="add del mod">
          <ac:chgData name="parthiban gunasekaran" userId="eb180313b0ec273a" providerId="LiveId" clId="{AD4A98EB-F2C2-4840-B832-524AD02920B7}" dt="2025-06-13T17:13:01.187" v="342" actId="21"/>
          <ac:picMkLst>
            <pc:docMk/>
            <pc:sldMk cId="1205612873" sldId="304"/>
            <ac:picMk id="6" creationId="{B8466DF5-A6CB-99FB-A901-0E46349265A8}"/>
          </ac:picMkLst>
        </pc:picChg>
        <pc:picChg chg="add del mod">
          <ac:chgData name="parthiban gunasekaran" userId="eb180313b0ec273a" providerId="LiveId" clId="{AD4A98EB-F2C2-4840-B832-524AD02920B7}" dt="2025-06-13T17:12:59.393" v="341" actId="21"/>
          <ac:picMkLst>
            <pc:docMk/>
            <pc:sldMk cId="1205612873" sldId="304"/>
            <ac:picMk id="7" creationId="{56730EAB-1F1C-F5D6-3ECF-FB413976A713}"/>
          </ac:picMkLst>
        </pc:picChg>
        <pc:picChg chg="del">
          <ac:chgData name="parthiban gunasekaran" userId="eb180313b0ec273a" providerId="LiveId" clId="{AD4A98EB-F2C2-4840-B832-524AD02920B7}" dt="2025-06-13T17:12:45.765" v="335" actId="21"/>
          <ac:picMkLst>
            <pc:docMk/>
            <pc:sldMk cId="1205612873" sldId="304"/>
            <ac:picMk id="8" creationId="{233A539A-1EF4-62C1-76C3-A36D41CB9D63}"/>
          </ac:picMkLst>
        </pc:picChg>
        <pc:picChg chg="add del mod">
          <ac:chgData name="parthiban gunasekaran" userId="eb180313b0ec273a" providerId="LiveId" clId="{AD4A98EB-F2C2-4840-B832-524AD02920B7}" dt="2025-06-13T17:12:57.557" v="340" actId="21"/>
          <ac:picMkLst>
            <pc:docMk/>
            <pc:sldMk cId="1205612873" sldId="304"/>
            <ac:picMk id="11" creationId="{648E8F54-D63F-CEE3-9A78-AD49F41E268A}"/>
          </ac:picMkLst>
        </pc:picChg>
      </pc:sldChg>
      <pc:sldChg chg="add del">
        <pc:chgData name="parthiban gunasekaran" userId="eb180313b0ec273a" providerId="LiveId" clId="{AD4A98EB-F2C2-4840-B832-524AD02920B7}" dt="2025-06-13T17:26:24.813" v="484" actId="2696"/>
        <pc:sldMkLst>
          <pc:docMk/>
          <pc:sldMk cId="3684538606" sldId="305"/>
        </pc:sldMkLst>
      </pc:sldChg>
      <pc:sldChg chg="add del">
        <pc:chgData name="parthiban gunasekaran" userId="eb180313b0ec273a" providerId="LiveId" clId="{AD4A98EB-F2C2-4840-B832-524AD02920B7}" dt="2025-06-13T17:24:02.510" v="431" actId="2696"/>
        <pc:sldMkLst>
          <pc:docMk/>
          <pc:sldMk cId="568150704" sldId="306"/>
        </pc:sldMkLst>
      </pc:sldChg>
      <pc:sldChg chg="addSp delSp modSp new mod">
        <pc:chgData name="parthiban gunasekaran" userId="eb180313b0ec273a" providerId="LiveId" clId="{AD4A98EB-F2C2-4840-B832-524AD02920B7}" dt="2025-06-14T04:53:20.675" v="970" actId="1076"/>
        <pc:sldMkLst>
          <pc:docMk/>
          <pc:sldMk cId="2529809770" sldId="306"/>
        </pc:sldMkLst>
        <pc:spChg chg="mod">
          <ac:chgData name="parthiban gunasekaran" userId="eb180313b0ec273a" providerId="LiveId" clId="{AD4A98EB-F2C2-4840-B832-524AD02920B7}" dt="2025-06-14T04:53:20.675" v="970" actId="1076"/>
          <ac:spMkLst>
            <pc:docMk/>
            <pc:sldMk cId="2529809770" sldId="306"/>
            <ac:spMk id="2" creationId="{5B942941-52B3-2D18-79D3-8B1F227FE13E}"/>
          </ac:spMkLst>
        </pc:spChg>
        <pc:spChg chg="del">
          <ac:chgData name="parthiban gunasekaran" userId="eb180313b0ec273a" providerId="LiveId" clId="{AD4A98EB-F2C2-4840-B832-524AD02920B7}" dt="2025-06-13T17:24:40.467" v="437" actId="931"/>
          <ac:spMkLst>
            <pc:docMk/>
            <pc:sldMk cId="2529809770" sldId="306"/>
            <ac:spMk id="3" creationId="{C20D6454-E1D1-683E-062D-C08F402F2A27}"/>
          </ac:spMkLst>
        </pc:spChg>
        <pc:spChg chg="del">
          <ac:chgData name="parthiban gunasekaran" userId="eb180313b0ec273a" providerId="LiveId" clId="{AD4A98EB-F2C2-4840-B832-524AD02920B7}" dt="2025-06-13T17:24:50.153" v="439" actId="931"/>
          <ac:spMkLst>
            <pc:docMk/>
            <pc:sldMk cId="2529809770" sldId="306"/>
            <ac:spMk id="4" creationId="{9451836C-8916-0313-3841-D533F8DDD3E8}"/>
          </ac:spMkLst>
        </pc:spChg>
        <pc:spChg chg="add mod">
          <ac:chgData name="parthiban gunasekaran" userId="eb180313b0ec273a" providerId="LiveId" clId="{AD4A98EB-F2C2-4840-B832-524AD02920B7}" dt="2025-06-14T04:51:50.215" v="960"/>
          <ac:spMkLst>
            <pc:docMk/>
            <pc:sldMk cId="2529809770" sldId="306"/>
            <ac:spMk id="10" creationId="{973B9764-2592-5165-20FD-AF6DFCA7CB7C}"/>
          </ac:spMkLst>
        </pc:spChg>
        <pc:spChg chg="add mod">
          <ac:chgData name="parthiban gunasekaran" userId="eb180313b0ec273a" providerId="LiveId" clId="{AD4A98EB-F2C2-4840-B832-524AD02920B7}" dt="2025-06-14T04:51:47.161" v="959"/>
          <ac:spMkLst>
            <pc:docMk/>
            <pc:sldMk cId="2529809770" sldId="306"/>
            <ac:spMk id="11" creationId="{AE6B6332-9AEC-D74A-7837-5F9F8F9FBE30}"/>
          </ac:spMkLst>
        </pc:spChg>
        <pc:picChg chg="add mod">
          <ac:chgData name="parthiban gunasekaran" userId="eb180313b0ec273a" providerId="LiveId" clId="{AD4A98EB-F2C2-4840-B832-524AD02920B7}" dt="2025-06-13T17:24:57.792" v="442" actId="1076"/>
          <ac:picMkLst>
            <pc:docMk/>
            <pc:sldMk cId="2529809770" sldId="306"/>
            <ac:picMk id="7" creationId="{C9657484-8E8E-498C-2976-37FE103DD102}"/>
          </ac:picMkLst>
        </pc:picChg>
        <pc:picChg chg="add mod">
          <ac:chgData name="parthiban gunasekaran" userId="eb180313b0ec273a" providerId="LiveId" clId="{AD4A98EB-F2C2-4840-B832-524AD02920B7}" dt="2025-06-13T17:25:00.359" v="443" actId="1076"/>
          <ac:picMkLst>
            <pc:docMk/>
            <pc:sldMk cId="2529809770" sldId="306"/>
            <ac:picMk id="9" creationId="{9C174D49-61B6-8A8B-E62D-D61EB31A6EBC}"/>
          </ac:picMkLst>
        </pc:picChg>
      </pc:sldChg>
      <pc:sldChg chg="addSp delSp modSp add mod ord">
        <pc:chgData name="parthiban gunasekaran" userId="eb180313b0ec273a" providerId="LiveId" clId="{AD4A98EB-F2C2-4840-B832-524AD02920B7}" dt="2025-06-13T17:49:23.618" v="940" actId="20577"/>
        <pc:sldMkLst>
          <pc:docMk/>
          <pc:sldMk cId="1090273900" sldId="307"/>
        </pc:sldMkLst>
        <pc:spChg chg="mod">
          <ac:chgData name="parthiban gunasekaran" userId="eb180313b0ec273a" providerId="LiveId" clId="{AD4A98EB-F2C2-4840-B832-524AD02920B7}" dt="2025-06-13T17:27:20.637" v="487" actId="1076"/>
          <ac:spMkLst>
            <pc:docMk/>
            <pc:sldMk cId="1090273900" sldId="307"/>
            <ac:spMk id="2" creationId="{63D1F565-3AEB-5685-A5AA-862BB8B649DD}"/>
          </ac:spMkLst>
        </pc:spChg>
        <pc:spChg chg="add del mod">
          <ac:chgData name="parthiban gunasekaran" userId="eb180313b0ec273a" providerId="LiveId" clId="{AD4A98EB-F2C2-4840-B832-524AD02920B7}" dt="2025-06-13T17:37:10.847" v="506" actId="1076"/>
          <ac:spMkLst>
            <pc:docMk/>
            <pc:sldMk cId="1090273900" sldId="307"/>
            <ac:spMk id="4" creationId="{5A3ADD27-6110-193D-5A3E-3E23560F93EE}"/>
          </ac:spMkLst>
        </pc:spChg>
        <pc:spChg chg="del mod">
          <ac:chgData name="parthiban gunasekaran" userId="eb180313b0ec273a" providerId="LiveId" clId="{AD4A98EB-F2C2-4840-B832-524AD02920B7}" dt="2025-06-13T17:28:49.047" v="491"/>
          <ac:spMkLst>
            <pc:docMk/>
            <pc:sldMk cId="1090273900" sldId="307"/>
            <ac:spMk id="9" creationId="{E7AC2958-31EC-902F-63E0-3F380C825AB9}"/>
          </ac:spMkLst>
        </pc:spChg>
        <pc:spChg chg="add mod">
          <ac:chgData name="parthiban gunasekaran" userId="eb180313b0ec273a" providerId="LiveId" clId="{AD4A98EB-F2C2-4840-B832-524AD02920B7}" dt="2025-06-13T17:49:23.618" v="940" actId="20577"/>
          <ac:spMkLst>
            <pc:docMk/>
            <pc:sldMk cId="1090273900" sldId="307"/>
            <ac:spMk id="14" creationId="{3B9E62FD-CE53-52CC-D392-3E63A152E49A}"/>
          </ac:spMkLst>
        </pc:spChg>
        <pc:picChg chg="add mod">
          <ac:chgData name="parthiban gunasekaran" userId="eb180313b0ec273a" providerId="LiveId" clId="{AD4A98EB-F2C2-4840-B832-524AD02920B7}" dt="2025-06-13T17:28:52.664" v="493"/>
          <ac:picMkLst>
            <pc:docMk/>
            <pc:sldMk cId="1090273900" sldId="307"/>
            <ac:picMk id="5" creationId="{F1FBC976-2922-283D-ECB8-919D430502A4}"/>
          </ac:picMkLst>
        </pc:picChg>
        <pc:picChg chg="add del mod">
          <ac:chgData name="parthiban gunasekaran" userId="eb180313b0ec273a" providerId="LiveId" clId="{AD4A98EB-F2C2-4840-B832-524AD02920B7}" dt="2025-06-13T17:35:47.949" v="500" actId="21"/>
          <ac:picMkLst>
            <pc:docMk/>
            <pc:sldMk cId="1090273900" sldId="307"/>
            <ac:picMk id="7" creationId="{D23134F8-6418-F82C-B058-253934391E79}"/>
          </ac:picMkLst>
        </pc:picChg>
        <pc:picChg chg="del">
          <ac:chgData name="parthiban gunasekaran" userId="eb180313b0ec273a" providerId="LiveId" clId="{AD4A98EB-F2C2-4840-B832-524AD02920B7}" dt="2025-06-13T17:28:49.039" v="489" actId="21"/>
          <ac:picMkLst>
            <pc:docMk/>
            <pc:sldMk cId="1090273900" sldId="307"/>
            <ac:picMk id="8" creationId="{F1FBC976-2922-283D-ECB8-919D430502A4}"/>
          </ac:picMkLst>
        </pc:picChg>
        <pc:picChg chg="add mod">
          <ac:chgData name="parthiban gunasekaran" userId="eb180313b0ec273a" providerId="LiveId" clId="{AD4A98EB-F2C2-4840-B832-524AD02920B7}" dt="2025-06-13T17:48:25.331" v="873" actId="1076"/>
          <ac:picMkLst>
            <pc:docMk/>
            <pc:sldMk cId="1090273900" sldId="307"/>
            <ac:picMk id="12" creationId="{A46207D7-1FB9-656B-A874-448EE1333AA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6/14/2025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60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058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D0EA6-F8F5-2D4B-7F95-76BB715D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F3E20-5F89-85C7-4C32-FCFD0626B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7983E-461F-0873-A0CB-094662C48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11D4D-D52C-CA43-D510-6662E82B7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138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B4439-7436-E56D-BB4F-5F7C79194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DFA7D-4842-4EE6-46A6-E4317A09C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16350-70B0-E720-D65E-3EAD07BA1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74AE0-2341-6115-73D6-FB09D1A37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209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2" y="692702"/>
            <a:ext cx="12180498" cy="3246120"/>
          </a:xfrm>
        </p:spPr>
        <p:txBody>
          <a:bodyPr anchor="b"/>
          <a:lstStyle/>
          <a:p>
            <a:r>
              <a:rPr lang="en-US" dirty="0"/>
              <a:t>Kutty Port – </a:t>
            </a:r>
            <a:r>
              <a:rPr lang="en-US" b="0" dirty="0"/>
              <a:t>The </a:t>
            </a:r>
            <a:r>
              <a:rPr lang="en-US" b="0" dirty="0" err="1"/>
              <a:t>Zepto</a:t>
            </a:r>
            <a:r>
              <a:rPr lang="en-US" b="0" dirty="0"/>
              <a:t> of </a:t>
            </a:r>
            <a:r>
              <a:rPr lang="en-US" sz="7200" b="0" dirty="0"/>
              <a:t>Indian</a:t>
            </a:r>
            <a:r>
              <a:rPr lang="en-US" b="0" dirty="0"/>
              <a:t> Export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6371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 err="1"/>
              <a:t>THINk</a:t>
            </a:r>
            <a:r>
              <a:rPr lang="en-US" sz="2800" dirty="0"/>
              <a:t> global, ship local – </a:t>
            </a:r>
            <a:r>
              <a:rPr lang="en-US" sz="2800" dirty="0" err="1"/>
              <a:t>kutty</a:t>
            </a:r>
            <a:r>
              <a:rPr lang="en-US" sz="2800" dirty="0"/>
              <a:t> 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28B56-FEA9-23D1-7916-F1981DA767C5}"/>
              </a:ext>
            </a:extLst>
          </p:cNvPr>
          <p:cNvSpPr txBox="1"/>
          <p:nvPr/>
        </p:nvSpPr>
        <p:spPr>
          <a:xfrm>
            <a:off x="422867" y="6254151"/>
            <a:ext cx="1822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accent2">
                    <a:lumMod val="25000"/>
                  </a:schemeClr>
                </a:solidFill>
              </a:rPr>
              <a:t>Team Bloopers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0C3DD-9640-EB98-AB64-A158DF0C62AE}"/>
              </a:ext>
            </a:extLst>
          </p:cNvPr>
          <p:cNvSpPr txBox="1"/>
          <p:nvPr/>
        </p:nvSpPr>
        <p:spPr>
          <a:xfrm>
            <a:off x="9980762" y="6254151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accent2">
                    <a:lumMod val="25000"/>
                  </a:schemeClr>
                </a:solidFill>
              </a:rPr>
              <a:t>The Pivot Challenge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977" y="189781"/>
            <a:ext cx="7616435" cy="657850"/>
          </a:xfrm>
          <a:noFill/>
        </p:spPr>
        <p:txBody>
          <a:bodyPr>
            <a:noAutofit/>
          </a:bodyPr>
          <a:lstStyle/>
          <a:p>
            <a:r>
              <a:rPr lang="en-US" dirty="0"/>
              <a:t>The Digital Face of Kutty Port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2BC37E-AB1C-40AC-BA3C-8257E594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87" y="847631"/>
            <a:ext cx="4976522" cy="28467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1300C7-BA70-9712-B39B-3581D613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95" y="3612767"/>
            <a:ext cx="5139204" cy="29502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749C24-FCA1-E274-B3B3-332F23027902}"/>
              </a:ext>
            </a:extLst>
          </p:cNvPr>
          <p:cNvSpPr txBox="1"/>
          <p:nvPr/>
        </p:nvSpPr>
        <p:spPr>
          <a:xfrm>
            <a:off x="1682151" y="3959524"/>
            <a:ext cx="245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25000"/>
                  </a:schemeClr>
                </a:solidFill>
              </a:rPr>
              <a:t>Platform Login 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79CCC-454A-717B-A1DF-14641A5DD8EE}"/>
              </a:ext>
            </a:extLst>
          </p:cNvPr>
          <p:cNvSpPr txBox="1"/>
          <p:nvPr/>
        </p:nvSpPr>
        <p:spPr>
          <a:xfrm>
            <a:off x="8270683" y="3054553"/>
            <a:ext cx="168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25000"/>
                  </a:schemeClr>
                </a:solidFill>
              </a:rPr>
              <a:t>About Page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2941-52B3-2D18-79D3-8B1F227F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735" y="140114"/>
            <a:ext cx="9288076" cy="713232"/>
          </a:xfrm>
        </p:spPr>
        <p:txBody>
          <a:bodyPr>
            <a:normAutofit fontScale="90000"/>
          </a:bodyPr>
          <a:lstStyle/>
          <a:p>
            <a:r>
              <a:rPr lang="en-US" dirty="0"/>
              <a:t>Our Platform: Simple, Secure, Scalable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657484-8E8E-498C-2976-37FE103DD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08" y="933896"/>
            <a:ext cx="5173041" cy="297197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174D49-61B6-8A8B-E62D-D61EB31A6E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266773" y="3429000"/>
            <a:ext cx="5695519" cy="32734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0B65B-1B73-85A9-AB1A-DFE6D9E1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B9764-2592-5165-20FD-AF6DFCA7CB7C}"/>
              </a:ext>
            </a:extLst>
          </p:cNvPr>
          <p:cNvSpPr txBox="1"/>
          <p:nvPr/>
        </p:nvSpPr>
        <p:spPr>
          <a:xfrm>
            <a:off x="1836152" y="4157441"/>
            <a:ext cx="2749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25000"/>
                  </a:schemeClr>
                </a:solidFill>
              </a:rPr>
              <a:t>Dashboard Preview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B6332-9AEC-D74A-7837-5F9F8F9FBE30}"/>
              </a:ext>
            </a:extLst>
          </p:cNvPr>
          <p:cNvSpPr txBox="1"/>
          <p:nvPr/>
        </p:nvSpPr>
        <p:spPr>
          <a:xfrm>
            <a:off x="8123208" y="2878159"/>
            <a:ext cx="169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25000"/>
                  </a:schemeClr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52980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9D756-5D48-B896-6CD6-B0A40202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F565-3AEB-5685-A5AA-862BB8B6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60" y="354595"/>
            <a:ext cx="7718479" cy="519828"/>
          </a:xfrm>
          <a:noFill/>
        </p:spPr>
        <p:txBody>
          <a:bodyPr anchor="b">
            <a:noAutofit/>
          </a:bodyPr>
          <a:lstStyle/>
          <a:p>
            <a:r>
              <a:rPr lang="en-IN" sz="3600" dirty="0"/>
              <a:t>Business Model &amp; Revenue Streams</a:t>
            </a:r>
            <a:endParaRPr lang="en-US" sz="33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5579A2-EB71-F887-1839-47B24AA6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ADD27-6110-193D-5A3E-3E23560F9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852" y="634917"/>
            <a:ext cx="7492387" cy="321868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Hub Handling Fees: ₹500–₹1,000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Shared Trucking Margins: ₹800–₹1,500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Digital CHA Documentation: ₹200–₹400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Platform Tech Fee: Flat ₹250/shipment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Scalable per city – earns on volume &amp; efficiency.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6207D7-1FB9-656B-A874-448EE133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577" y="1923692"/>
            <a:ext cx="7170754" cy="5265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9E62FD-CE53-52CC-D392-3E63A152E49A}"/>
              </a:ext>
            </a:extLst>
          </p:cNvPr>
          <p:cNvSpPr txBox="1"/>
          <p:nvPr/>
        </p:nvSpPr>
        <p:spPr>
          <a:xfrm>
            <a:off x="5234078" y="6223083"/>
            <a:ext cx="288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25000"/>
                  </a:schemeClr>
                </a:solidFill>
              </a:rPr>
              <a:t>Fig 4: </a:t>
            </a:r>
            <a:r>
              <a:rPr lang="en-IN" sz="1000" i="1" dirty="0">
                <a:solidFill>
                  <a:schemeClr val="accent2">
                    <a:lumMod val="25000"/>
                  </a:schemeClr>
                </a:solidFill>
              </a:rPr>
              <a:t>Pie Chart Of Business model and Revenue</a:t>
            </a:r>
          </a:p>
        </p:txBody>
      </p:sp>
    </p:spTree>
    <p:extLst>
      <p:ext uri="{BB962C8B-B14F-4D97-AF65-F5344CB8AC3E}">
        <p14:creationId xmlns:p14="http://schemas.microsoft.com/office/powerpoint/2010/main" val="109027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0791" y="478766"/>
            <a:ext cx="6486892" cy="677173"/>
          </a:xfrm>
          <a:noFill/>
        </p:spPr>
        <p:txBody>
          <a:bodyPr anchor="ctr">
            <a:noAutofit/>
          </a:bodyPr>
          <a:lstStyle/>
          <a:p>
            <a:r>
              <a:rPr lang="en-US" sz="4400" dirty="0"/>
              <a:t>What’s Next for Kutty Port?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39DF8-42D0-AFDD-6830-675FD7B42BCE}"/>
              </a:ext>
            </a:extLst>
          </p:cNvPr>
          <p:cNvSpPr txBox="1"/>
          <p:nvPr/>
        </p:nvSpPr>
        <p:spPr>
          <a:xfrm>
            <a:off x="4149305" y="1785667"/>
            <a:ext cx="6832121" cy="423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accent2">
                    <a:lumMod val="25000"/>
                  </a:schemeClr>
                </a:solidFill>
              </a:rPr>
              <a:t> Expansion to Multiple States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accent2">
                    <a:lumMod val="25000"/>
                  </a:schemeClr>
                </a:solidFill>
              </a:rPr>
              <a:t> Electric trucks + drone last-mile delivery.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accent2">
                    <a:lumMod val="25000"/>
                  </a:schemeClr>
                </a:solidFill>
              </a:rPr>
              <a:t> Exporter financing &amp; insurance integration.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accent2">
                    <a:lumMod val="25000"/>
                  </a:schemeClr>
                </a:solidFill>
              </a:rPr>
              <a:t> Building ‘India’s first MSME port grid’.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accent2">
                    <a:lumMod val="25000"/>
                  </a:schemeClr>
                </a:solidFill>
              </a:rPr>
              <a:t> ONDC Logistics tie-up.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600" dirty="0">
              <a:solidFill>
                <a:schemeClr val="accent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142" y="629729"/>
            <a:ext cx="3886718" cy="979476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211" y="2341105"/>
            <a:ext cx="7232904" cy="3747454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Kutty Port is Waiting for its deployment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We seek: Mentorship, Seed Support, Tech-Infra Collaboration.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Empowering Bharat’s MSMEs — one hub at a time.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CD1A48-91A3-3DB0-8CE6-17BB803F70F5}"/>
              </a:ext>
            </a:extLst>
          </p:cNvPr>
          <p:cNvSpPr txBox="1"/>
          <p:nvPr/>
        </p:nvSpPr>
        <p:spPr>
          <a:xfrm>
            <a:off x="275458" y="1457570"/>
            <a:ext cx="6358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chemeClr val="accent2">
                    <a:lumMod val="25000"/>
                  </a:schemeClr>
                </a:solidFill>
              </a:rPr>
              <a:t>Let’s Build This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57CF6-7F03-ECA5-FC7E-5DE65DDB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29" y="4237886"/>
            <a:ext cx="4123156" cy="23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83" y="650631"/>
            <a:ext cx="5858140" cy="85243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BLOOPERS PRESENTS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414" y="1420837"/>
            <a:ext cx="1807347" cy="302455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KUTTY-PORT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00BE9-E2D2-8CB8-4859-B0EB64DB079B}"/>
              </a:ext>
            </a:extLst>
          </p:cNvPr>
          <p:cNvSpPr txBox="1"/>
          <p:nvPr/>
        </p:nvSpPr>
        <p:spPr>
          <a:xfrm>
            <a:off x="348068" y="1803459"/>
            <a:ext cx="4494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Name:-Parthiban G</a:t>
            </a: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Email:-727823tuio035@skct.edu.in</a:t>
            </a: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College:-Sri Krishna College Of Technology</a:t>
            </a: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endParaRPr lang="en-IN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ECDAD-2A31-2EB7-BEB5-C404A6E113BF}"/>
              </a:ext>
            </a:extLst>
          </p:cNvPr>
          <p:cNvSpPr txBox="1"/>
          <p:nvPr/>
        </p:nvSpPr>
        <p:spPr>
          <a:xfrm>
            <a:off x="6591410" y="1803459"/>
            <a:ext cx="44047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Name:-</a:t>
            </a:r>
            <a:r>
              <a:rPr lang="en-IN" dirty="0" err="1">
                <a:solidFill>
                  <a:schemeClr val="accent2">
                    <a:lumMod val="25000"/>
                  </a:schemeClr>
                </a:solidFill>
              </a:rPr>
              <a:t>Ponmadhan</a:t>
            </a: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 D</a:t>
            </a: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Email:-727823tuio037@skct.edu.in</a:t>
            </a: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College:-Sri Krishna College Of Technology</a:t>
            </a:r>
          </a:p>
          <a:p>
            <a:br>
              <a:rPr lang="en-IN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AE90C-896E-D778-7AC8-E81AE6C530A3}"/>
              </a:ext>
            </a:extLst>
          </p:cNvPr>
          <p:cNvSpPr txBox="1"/>
          <p:nvPr/>
        </p:nvSpPr>
        <p:spPr>
          <a:xfrm>
            <a:off x="348068" y="4185110"/>
            <a:ext cx="4494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Name:-Prem S</a:t>
            </a: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Email:-727823tuio039@skct.edu.in</a:t>
            </a: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College:-Sri Krishna College Of Technology</a:t>
            </a:r>
          </a:p>
          <a:p>
            <a:br>
              <a:rPr lang="en-IN" dirty="0"/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9414D-62AE-F837-A93B-D303C7490C9E}"/>
              </a:ext>
            </a:extLst>
          </p:cNvPr>
          <p:cNvSpPr txBox="1"/>
          <p:nvPr/>
        </p:nvSpPr>
        <p:spPr>
          <a:xfrm>
            <a:off x="6591410" y="4185110"/>
            <a:ext cx="4404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Name:-</a:t>
            </a:r>
            <a:r>
              <a:rPr lang="en-IN" dirty="0" err="1">
                <a:solidFill>
                  <a:schemeClr val="accent2">
                    <a:lumMod val="25000"/>
                  </a:schemeClr>
                </a:solidFill>
              </a:rPr>
              <a:t>Shakhib</a:t>
            </a: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 Akthar S</a:t>
            </a: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Email:-727823tuio035@skct.edu.in</a:t>
            </a:r>
            <a:br>
              <a:rPr lang="en-IN" dirty="0">
                <a:solidFill>
                  <a:schemeClr val="accent2">
                    <a:lumMod val="25000"/>
                  </a:schemeClr>
                </a:solidFill>
              </a:rPr>
            </a:br>
            <a:r>
              <a:rPr lang="en-IN" dirty="0">
                <a:solidFill>
                  <a:schemeClr val="accent2">
                    <a:lumMod val="25000"/>
                  </a:schemeClr>
                </a:solidFill>
              </a:rPr>
              <a:t>College:-Sri Krishna College Of Technology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B795BA-40D8-8AE9-D82D-DDFFE34D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29" t="19136" r="27075" b="22348"/>
          <a:stretch>
            <a:fillRect/>
          </a:stretch>
        </p:blipFill>
        <p:spPr>
          <a:xfrm>
            <a:off x="4087536" y="1962491"/>
            <a:ext cx="2907102" cy="20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973" y="309635"/>
            <a:ext cx="8946053" cy="519828"/>
          </a:xfrm>
          <a:noFill/>
        </p:spPr>
        <p:txBody>
          <a:bodyPr anchor="b">
            <a:noAutofit/>
          </a:bodyPr>
          <a:lstStyle/>
          <a:p>
            <a:r>
              <a:rPr lang="en-US" sz="3300" dirty="0"/>
              <a:t>The Core Problem: Why Ports Are a Bottleneck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85" y="1930327"/>
            <a:ext cx="9217669" cy="2430946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Centralized ports are overwhelmed, leading to delays.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MSMEs suffer from high logistics costs due to lack of consolidation.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Short-distance exports (&lt;300 km) pay disproportionately high fees.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Manual documentation delays clearance.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Real-time tracking is absent.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                </a:t>
            </a:r>
            <a:r>
              <a:rPr lang="en-US" dirty="0"/>
              <a:t>For example:- Coimbatore-to-Chennai Exporters Pay ₹22k </a:t>
            </a:r>
            <a:r>
              <a:rPr lang="en-IN" dirty="0"/>
              <a:t>for a small exporter</a:t>
            </a:r>
            <a:r>
              <a:rPr lang="en-IN" sz="2400" dirty="0"/>
              <a:t>.</a:t>
            </a: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7B02A-D924-4A77-421D-58703B27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444" y="4590490"/>
            <a:ext cx="7121681" cy="1972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1508B-187F-605B-B847-8E0D0842557B}"/>
              </a:ext>
            </a:extLst>
          </p:cNvPr>
          <p:cNvSpPr txBox="1"/>
          <p:nvPr/>
        </p:nvSpPr>
        <p:spPr>
          <a:xfrm>
            <a:off x="5372306" y="6193766"/>
            <a:ext cx="1939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25000"/>
                  </a:schemeClr>
                </a:solidFill>
              </a:rPr>
              <a:t>Fig 1: </a:t>
            </a:r>
            <a:r>
              <a:rPr lang="en-IN" sz="1000" i="1" dirty="0">
                <a:solidFill>
                  <a:schemeClr val="accent2">
                    <a:lumMod val="25000"/>
                  </a:schemeClr>
                </a:solidFill>
              </a:rPr>
              <a:t>Truck Logistics(CBE-CHE)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ACE5B-9E31-1F6F-C186-3A95975D4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DC5C-67FC-4CD5-053A-E2EBA5CE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2" y="405441"/>
            <a:ext cx="10277856" cy="519828"/>
          </a:xfrm>
          <a:noFill/>
        </p:spPr>
        <p:txBody>
          <a:bodyPr anchor="b">
            <a:noAutofit/>
          </a:bodyPr>
          <a:lstStyle/>
          <a:p>
            <a:r>
              <a:rPr lang="fr-FR" sz="3300" dirty="0"/>
              <a:t>Post-COVID Disruption: </a:t>
            </a:r>
            <a:r>
              <a:rPr lang="fr-FR" sz="3300" dirty="0" err="1"/>
              <a:t>MSMEs</a:t>
            </a:r>
            <a:r>
              <a:rPr lang="fr-FR" sz="3300" dirty="0"/>
              <a:t> </a:t>
            </a:r>
            <a:r>
              <a:rPr lang="fr-FR" sz="3300" dirty="0" err="1"/>
              <a:t>Surge</a:t>
            </a:r>
            <a:r>
              <a:rPr lang="fr-FR" sz="3300" dirty="0"/>
              <a:t>, Infra Stagnant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D060-139B-F883-A86D-94DC1DD6D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293" y="1340065"/>
            <a:ext cx="8607956" cy="2222644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MSME exports have grown over 40% since 2019.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 Existing port infrastructure hasn’t scaled accordingly.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 Labor shortages, container backlogs, and digital gaps persist.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MSMEs are now major contributors but remain underserved.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F0B9FD-7E14-CC15-5F1F-00EF0DE0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8683D-A790-FDC3-1071-4309D93DB7F9}"/>
              </a:ext>
            </a:extLst>
          </p:cNvPr>
          <p:cNvSpPr txBox="1"/>
          <p:nvPr/>
        </p:nvSpPr>
        <p:spPr>
          <a:xfrm>
            <a:off x="5271274" y="6206338"/>
            <a:ext cx="21739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25000"/>
                  </a:schemeClr>
                </a:solidFill>
              </a:rPr>
              <a:t>Fig 2: </a:t>
            </a:r>
            <a:r>
              <a:rPr lang="en-IN" sz="1000" i="1" dirty="0">
                <a:solidFill>
                  <a:schemeClr val="accent2">
                    <a:lumMod val="25000"/>
                  </a:schemeClr>
                </a:solidFill>
              </a:rPr>
              <a:t>Graph of MSME Export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9DF1B-BA01-C5AF-44F4-D13EB9F4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009" y="3209026"/>
            <a:ext cx="5179982" cy="25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0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DC06F-FB86-A996-1587-D21E9B72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2683-61EE-F273-0B27-B96BF1A1D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2" y="405441"/>
            <a:ext cx="10277856" cy="519828"/>
          </a:xfrm>
          <a:noFill/>
        </p:spPr>
        <p:txBody>
          <a:bodyPr anchor="b">
            <a:noAutofit/>
          </a:bodyPr>
          <a:lstStyle/>
          <a:p>
            <a:r>
              <a:rPr lang="en-US" sz="3300" dirty="0"/>
              <a:t>Kutty Port: A Decentralized Port </a:t>
            </a:r>
            <a:r>
              <a:rPr lang="en-US" sz="3300" dirty="0" err="1"/>
              <a:t>Microhub</a:t>
            </a:r>
            <a:r>
              <a:rPr lang="en-US" sz="3300" dirty="0"/>
              <a:t>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D2C2-2733-9CCC-0611-7656D3C86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641" y="1431357"/>
            <a:ext cx="8607956" cy="2222644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Small logistics hubs within 100–300 km of major ports.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Aggregates goods from local exporters.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Shared container dispatch to central ports daily.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API-driven customs clearance + digital paperwork.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• Real-time tracking via mobile/web dashboard.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689155-40BF-44D5-996E-DE283B785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7E03A-A2F2-B6B8-A45B-87F19BF5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1" t="58993" r="28204" b="4302"/>
          <a:stretch>
            <a:fillRect/>
          </a:stretch>
        </p:blipFill>
        <p:spPr>
          <a:xfrm>
            <a:off x="3916390" y="3676554"/>
            <a:ext cx="4097548" cy="2517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271F7-9A0F-EAB8-2EC5-358107505497}"/>
              </a:ext>
            </a:extLst>
          </p:cNvPr>
          <p:cNvSpPr txBox="1"/>
          <p:nvPr/>
        </p:nvSpPr>
        <p:spPr>
          <a:xfrm>
            <a:off x="5138656" y="6193766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25000"/>
                  </a:schemeClr>
                </a:solidFill>
              </a:rPr>
              <a:t>Fig 3: </a:t>
            </a:r>
            <a:r>
              <a:rPr lang="en-IN" sz="1000" i="1" dirty="0">
                <a:solidFill>
                  <a:schemeClr val="accent2">
                    <a:lumMod val="25000"/>
                  </a:schemeClr>
                </a:solidFill>
              </a:rPr>
              <a:t>South India Logistics</a:t>
            </a:r>
          </a:p>
        </p:txBody>
      </p:sp>
    </p:spTree>
    <p:extLst>
      <p:ext uri="{BB962C8B-B14F-4D97-AF65-F5344CB8AC3E}">
        <p14:creationId xmlns:p14="http://schemas.microsoft.com/office/powerpoint/2010/main" val="50433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06F798-AB2D-1357-C6E8-7AE1CF44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AAAB-4BF7-7D01-878E-92B5338F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758" y="318056"/>
            <a:ext cx="8780483" cy="519828"/>
          </a:xfrm>
          <a:noFill/>
        </p:spPr>
        <p:txBody>
          <a:bodyPr anchor="b">
            <a:noAutofit/>
          </a:bodyPr>
          <a:lstStyle/>
          <a:p>
            <a:r>
              <a:rPr lang="en-US" sz="3300" dirty="0"/>
              <a:t>Proof of Concept: Export 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6C9D8-FF99-3C36-738D-6CE152AB7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266" y="1259840"/>
            <a:ext cx="9121831" cy="2838718"/>
          </a:xfrm>
          <a:noFill/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/>
              <a:t>Exporter books via Kutty Port App.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 Drops goods at nearest Kutty Port hub.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Digital documentation (ICEGATE/CHA integration).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 Shared container dispatch to main port.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 Export cleared and sent abroad.</a:t>
            </a:r>
          </a:p>
          <a:p>
            <a:endParaRPr lang="en-IN" sz="2400" dirty="0"/>
          </a:p>
          <a:p>
            <a:r>
              <a:rPr lang="en-IN" sz="2400" dirty="0"/>
              <a:t>📍 Example: </a:t>
            </a:r>
            <a:r>
              <a:rPr lang="en-IN" sz="2400" dirty="0" err="1"/>
              <a:t>Tiruppur</a:t>
            </a:r>
            <a:r>
              <a:rPr lang="en-IN" sz="2400" dirty="0"/>
              <a:t> to Chennai Port – Cost down to ₹8K from ₹24K.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F8C4C9-1827-71E3-3B82-B73A14B9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967A1-D7CC-921D-7C0A-95361745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65" y="4347985"/>
            <a:ext cx="8097276" cy="1759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22A8ED-6944-2FBC-20E2-30DB7599C4FF}"/>
              </a:ext>
            </a:extLst>
          </p:cNvPr>
          <p:cNvSpPr txBox="1"/>
          <p:nvPr/>
        </p:nvSpPr>
        <p:spPr>
          <a:xfrm>
            <a:off x="5372306" y="6193766"/>
            <a:ext cx="2149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25000"/>
                  </a:schemeClr>
                </a:solidFill>
              </a:rPr>
              <a:t>Fig 4: </a:t>
            </a:r>
            <a:r>
              <a:rPr lang="en-IN" sz="1000" i="1" dirty="0">
                <a:solidFill>
                  <a:schemeClr val="accent2">
                    <a:lumMod val="25000"/>
                  </a:schemeClr>
                </a:solidFill>
              </a:rPr>
              <a:t>Export Workflow Of Kutty-Port</a:t>
            </a:r>
          </a:p>
        </p:txBody>
      </p:sp>
    </p:spTree>
    <p:extLst>
      <p:ext uri="{BB962C8B-B14F-4D97-AF65-F5344CB8AC3E}">
        <p14:creationId xmlns:p14="http://schemas.microsoft.com/office/powerpoint/2010/main" val="392262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0026B-6488-03AA-7A3C-5EE59497A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6C0C-127A-56C6-3543-5199ADCF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433" y="300803"/>
            <a:ext cx="9560339" cy="519828"/>
          </a:xfrm>
          <a:noFill/>
        </p:spPr>
        <p:txBody>
          <a:bodyPr anchor="b">
            <a:noAutofit/>
          </a:bodyPr>
          <a:lstStyle/>
          <a:p>
            <a:r>
              <a:rPr lang="en-US" sz="3600" dirty="0"/>
              <a:t>Proof of Concept: Import Workflow Example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789A-2897-2D6E-C1C4-6F2CC94D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738" y="966542"/>
            <a:ext cx="9121831" cy="2838718"/>
          </a:xfrm>
          <a:noFill/>
        </p:spPr>
        <p:txBody>
          <a:bodyPr>
            <a:noAutofit/>
          </a:bodyPr>
          <a:lstStyle/>
          <a:p>
            <a:r>
              <a:rPr lang="en-IN" sz="2400" dirty="0"/>
              <a:t>1. Importer chooses nearest Kutty Port.</a:t>
            </a:r>
          </a:p>
          <a:p>
            <a:r>
              <a:rPr lang="en-IN" sz="2400" dirty="0"/>
              <a:t>2. Container clears customs at port.</a:t>
            </a:r>
          </a:p>
          <a:p>
            <a:r>
              <a:rPr lang="en-IN" sz="2400" dirty="0"/>
              <a:t>3. Delivery routed to Kutty Port hub.</a:t>
            </a:r>
          </a:p>
          <a:p>
            <a:r>
              <a:rPr lang="en-IN" sz="2400" dirty="0"/>
              <a:t>4. Local delivery via partner (e.g., </a:t>
            </a:r>
            <a:r>
              <a:rPr lang="en-IN" sz="2400" dirty="0" err="1"/>
              <a:t>Dunzo</a:t>
            </a:r>
            <a:r>
              <a:rPr lang="en-IN" sz="2400" dirty="0"/>
              <a:t>, </a:t>
            </a:r>
            <a:r>
              <a:rPr lang="en-IN" sz="2400" dirty="0" err="1"/>
              <a:t>Delhivery</a:t>
            </a:r>
            <a:r>
              <a:rPr lang="en-IN" sz="2400" dirty="0"/>
              <a:t>).</a:t>
            </a:r>
          </a:p>
          <a:p>
            <a:r>
              <a:rPr lang="en-IN" sz="2400" dirty="0"/>
              <a:t>5. Real-time tracking till last mile.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47F975-62A2-F017-F39D-66CC92A8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3D01A-C0FA-AD7F-F84A-7C975F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149" y="3890786"/>
            <a:ext cx="8655007" cy="1793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A4927-B1B3-C3E0-B1AD-1F5C0D77E18B}"/>
              </a:ext>
            </a:extLst>
          </p:cNvPr>
          <p:cNvSpPr txBox="1"/>
          <p:nvPr/>
        </p:nvSpPr>
        <p:spPr>
          <a:xfrm>
            <a:off x="5026684" y="5891458"/>
            <a:ext cx="22540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25000"/>
                  </a:schemeClr>
                </a:solidFill>
              </a:rPr>
              <a:t>Fig 4: </a:t>
            </a:r>
            <a:r>
              <a:rPr lang="en-IN" sz="1000" i="1" dirty="0">
                <a:solidFill>
                  <a:schemeClr val="accent2">
                    <a:lumMod val="25000"/>
                  </a:schemeClr>
                </a:solidFill>
              </a:rPr>
              <a:t>Import Workflow Of Kutty-Port</a:t>
            </a:r>
          </a:p>
        </p:txBody>
      </p:sp>
    </p:spTree>
    <p:extLst>
      <p:ext uri="{BB962C8B-B14F-4D97-AF65-F5344CB8AC3E}">
        <p14:creationId xmlns:p14="http://schemas.microsoft.com/office/powerpoint/2010/main" val="14133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6A4BB-E276-96BF-7C96-32B3CDDB4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5ACA-DC09-3CB3-B2B0-03690629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433" y="300803"/>
            <a:ext cx="9560339" cy="519828"/>
          </a:xfrm>
          <a:noFill/>
        </p:spPr>
        <p:txBody>
          <a:bodyPr anchor="b">
            <a:noAutofit/>
          </a:bodyPr>
          <a:lstStyle/>
          <a:p>
            <a:r>
              <a:rPr lang="en-US" sz="3600" dirty="0"/>
              <a:t>Centralized vs Kutty Port: Value Comparison</a:t>
            </a:r>
            <a:endParaRPr lang="en-US" sz="33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AF8566-4D61-D449-E42F-356A82E2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081" y="1980450"/>
            <a:ext cx="8317040" cy="4066665"/>
          </a:xfr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F95477-9F62-C275-1D0E-19AA4D98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BF209-7DD6-D16A-5049-68B2804F1723}"/>
              </a:ext>
            </a:extLst>
          </p:cNvPr>
          <p:cNvSpPr txBox="1"/>
          <p:nvPr/>
        </p:nvSpPr>
        <p:spPr>
          <a:xfrm>
            <a:off x="1692713" y="1268237"/>
            <a:ext cx="948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25000"/>
                  </a:schemeClr>
                </a:solidFill>
              </a:rPr>
              <a:t>Example Comparison How Our Kutty Port Differs From Centralized 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42367-DC5E-8187-9FD1-4C4964021559}"/>
              </a:ext>
            </a:extLst>
          </p:cNvPr>
          <p:cNvSpPr txBox="1"/>
          <p:nvPr/>
        </p:nvSpPr>
        <p:spPr>
          <a:xfrm>
            <a:off x="4568046" y="6171014"/>
            <a:ext cx="3055908" cy="25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accent2">
                    <a:lumMod val="25000"/>
                  </a:schemeClr>
                </a:solidFill>
              </a:rPr>
              <a:t>Fig 5: </a:t>
            </a:r>
            <a:r>
              <a:rPr lang="en-IN" sz="1000" i="1" dirty="0">
                <a:solidFill>
                  <a:schemeClr val="accent2">
                    <a:lumMod val="25000"/>
                  </a:schemeClr>
                </a:solidFill>
              </a:rPr>
              <a:t>Comparison of Centralized port And Kutty-Port</a:t>
            </a:r>
          </a:p>
        </p:txBody>
      </p:sp>
    </p:spTree>
    <p:extLst>
      <p:ext uri="{BB962C8B-B14F-4D97-AF65-F5344CB8AC3E}">
        <p14:creationId xmlns:p14="http://schemas.microsoft.com/office/powerpoint/2010/main" val="304841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DD8ACE-362E-7E0D-1981-B3E4685F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7B2E-6022-CB9B-2519-1131E433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433" y="300803"/>
            <a:ext cx="9560339" cy="519828"/>
          </a:xfrm>
          <a:noFill/>
        </p:spPr>
        <p:txBody>
          <a:bodyPr anchor="b">
            <a:noAutofit/>
          </a:bodyPr>
          <a:lstStyle/>
          <a:p>
            <a:r>
              <a:rPr lang="en-US" sz="3600" dirty="0"/>
              <a:t>Tech Stack: UI, UX, and Platform Architecture</a:t>
            </a:r>
            <a:endParaRPr lang="en-US" sz="33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D785CF-41B8-A6EA-6BE6-A4B1BEC7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17A1F-7CC7-C87D-F142-E91BB5A5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077" y="1330020"/>
            <a:ext cx="8829481" cy="378544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Mobile App: Exporter/Importer slot booking, document upload, live tracking.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Web Dashboard: Admin and logistics control.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API Integration: ICEGATE, CHA, GPS tracking, route optimization.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UX: Simple 3-step interface, bilingual (English + regional).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• UI Sample: Minimalistic layout showing shipment stages visually.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056128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608</TotalTime>
  <Words>719</Words>
  <Application>Microsoft Office PowerPoint</Application>
  <PresentationFormat>Widescreen</PresentationFormat>
  <Paragraphs>99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Wingdings</vt:lpstr>
      <vt:lpstr>Custom</vt:lpstr>
      <vt:lpstr>Kutty Port – The Zepto of Indian Export Logistics</vt:lpstr>
      <vt:lpstr>BLOOPERS PRESENTS</vt:lpstr>
      <vt:lpstr>The Core Problem: Why Ports Are a Bottleneck</vt:lpstr>
      <vt:lpstr>Post-COVID Disruption: MSMEs Surge, Infra Stagnant</vt:lpstr>
      <vt:lpstr>Kutty Port: A Decentralized Port Microhub Network</vt:lpstr>
      <vt:lpstr>Proof of Concept: Export Workflow Example</vt:lpstr>
      <vt:lpstr>Proof of Concept: Import Workflow Example</vt:lpstr>
      <vt:lpstr>Centralized vs Kutty Port: Value Comparison</vt:lpstr>
      <vt:lpstr>Tech Stack: UI, UX, and Platform Architecture</vt:lpstr>
      <vt:lpstr>The Digital Face of Kutty Port</vt:lpstr>
      <vt:lpstr>Our Platform: Simple, Secure, Scalable</vt:lpstr>
      <vt:lpstr>Business Model &amp; Revenue Streams</vt:lpstr>
      <vt:lpstr>What’s Next for Kutty Port?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parthiban gunasekaran</dc:creator>
  <cp:lastModifiedBy>parthiban gunasekaran</cp:lastModifiedBy>
  <cp:revision>1</cp:revision>
  <dcterms:created xsi:type="dcterms:W3CDTF">2025-06-13T09:47:18Z</dcterms:created>
  <dcterms:modified xsi:type="dcterms:W3CDTF">2025-06-14T15:47:18Z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